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эпбук ввремена года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r="16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2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Лэпбук ввремена год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9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Лэпбук ввремена год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0"/>
            <a:ext cx="4570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Лэпбук ввремена год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14" y="0"/>
            <a:ext cx="45701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6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Лэпбук ввремена год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78"/>
            <a:ext cx="9144000" cy="685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9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Лэпбук ввремена год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0"/>
            <a:ext cx="9110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1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Лэпбук ввремена год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9" y="0"/>
            <a:ext cx="9143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3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Лэпбук ввремена год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0"/>
            <a:ext cx="917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00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2017-06-30T08:23:20Z</dcterms:created>
  <dcterms:modified xsi:type="dcterms:W3CDTF">2017-06-30T08:29:29Z</dcterms:modified>
</cp:coreProperties>
</file>